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ompt"/>
      <p:regular r:id="rId15"/>
    </p:embeddedFont>
    <p:embeddedFont>
      <p:font typeface="Prompt"/>
      <p:regular r:id="rId16"/>
    </p:embeddedFont>
    <p:embeddedFont>
      <p:font typeface="Prompt"/>
      <p:regular r:id="rId17"/>
    </p:embeddedFont>
    <p:embeddedFont>
      <p:font typeface="Prompt"/>
      <p:regular r:id="rId18"/>
    </p:embeddedFont>
    <p:embeddedFont>
      <p:font typeface="Mukta"/>
      <p:regular r:id="rId19"/>
    </p:embeddedFont>
    <p:embeddedFont>
      <p:font typeface="Mukta"/>
      <p:regular r:id="rId20"/>
    </p:embeddedFont>
    <p:embeddedFont>
      <p:font typeface="Mukta"/>
      <p:regular r:id="rId21"/>
    </p:embeddedFont>
    <p:embeddedFont>
      <p:font typeface="Mukt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22183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 to Software Quality Assurance and Control</a:t>
            </a:r>
            <a:endParaRPr lang="en-US" sz="5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1501" y="1000006"/>
            <a:ext cx="7533799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Importance of Software Quality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91501" y="2881789"/>
            <a:ext cx="517565" cy="517565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835" y="2987159"/>
            <a:ext cx="1147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39094" y="2881789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Satisfaction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039094" y="3339227"/>
            <a:ext cx="2904292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High-quality software delights users with seamless performance, intuitive interfaces, and reliability.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3414" y="2881789"/>
            <a:ext cx="517565" cy="517565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2483" y="2987159"/>
            <a:ext cx="17942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921008" y="2881789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Business Success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921008" y="3339227"/>
            <a:ext cx="2904292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Robust software contributes to brand reputation, customer loyalty, and overall business growth.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91501" y="5300067"/>
            <a:ext cx="517565" cy="517565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1284" y="5405438"/>
            <a:ext cx="17799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039094" y="5300067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Cost Reduction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039094" y="5757505"/>
            <a:ext cx="2904292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Early identification and prevention of defects save time, resources, and costly rework.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10173414" y="5300067"/>
            <a:ext cx="517565" cy="517565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8792" y="5405438"/>
            <a:ext cx="18680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921008" y="5300067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Reduced Risks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921008" y="5757505"/>
            <a:ext cx="2904292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Thorough quality assurance minimizes potential security vulnerabilities, system crashes, and data loss.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183421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Software Quality Assurance (SQA) Principles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35294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Prevention over Detection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Emphasize proactive measures to prevent defects from occurring in the first place.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33763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Continuous Improvement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Embrace a culture of ongoing refinement, analysis, and optimization of quality processes.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Customer Focus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Align quality efforts with user needs and expectations for a positive user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600" y="658773"/>
            <a:ext cx="7843599" cy="1032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Software Quality Control (SQC) Techniques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403777" y="1969651"/>
            <a:ext cx="22860" cy="5601176"/>
          </a:xfrm>
          <a:prstGeom prst="roundRect">
            <a:avLst>
              <a:gd name="adj" fmla="val 341338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601301" y="2376130"/>
            <a:ext cx="650200" cy="22860"/>
          </a:xfrm>
          <a:prstGeom prst="roundRect">
            <a:avLst>
              <a:gd name="adj" fmla="val 341338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206252" y="2178606"/>
            <a:ext cx="417909" cy="41790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8891" y="2263616"/>
            <a:ext cx="9263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437001" y="2155388"/>
            <a:ext cx="2064187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Code Reviews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37001" y="2524839"/>
            <a:ext cx="654319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Systematic examination of code for adherence to standards, best practices, and potential defects.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1301" y="3897154"/>
            <a:ext cx="650200" cy="22860"/>
          </a:xfrm>
          <a:prstGeom prst="roundRect">
            <a:avLst>
              <a:gd name="adj" fmla="val 341338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206252" y="3699629"/>
            <a:ext cx="417909" cy="41790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2698" y="3784640"/>
            <a:ext cx="14489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437001" y="3676412"/>
            <a:ext cx="2064187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Static Analysis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37001" y="4045863"/>
            <a:ext cx="654319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Automated tools that scan code for potential issues without executing the software.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01301" y="5120997"/>
            <a:ext cx="650200" cy="22860"/>
          </a:xfrm>
          <a:prstGeom prst="roundRect">
            <a:avLst>
              <a:gd name="adj" fmla="val 341338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6252" y="4923472"/>
            <a:ext cx="417909" cy="41790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3293" y="5008483"/>
            <a:ext cx="14370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437001" y="4900255"/>
            <a:ext cx="2064187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Dynamic Testing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437001" y="5269706"/>
            <a:ext cx="654319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Testing that involves executing the software to evaluate its functionality and performance.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01301" y="6642021"/>
            <a:ext cx="650200" cy="22860"/>
          </a:xfrm>
          <a:prstGeom prst="roundRect">
            <a:avLst>
              <a:gd name="adj" fmla="val 341338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6252" y="6444496"/>
            <a:ext cx="417909" cy="41790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39721" y="6529507"/>
            <a:ext cx="15085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7437001" y="6421279"/>
            <a:ext cx="2064187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Regression Testing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437001" y="6790730"/>
            <a:ext cx="654319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Verifying that changes to the software have not introduced new defects or regressions.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2011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Testing Methodologies and Approaches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61999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9240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Black Box Testing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415070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Testing based on functional specifications without knowledge of internal code structure.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661999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9240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White Box Testing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3415070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Testing that focuses on internal code structure, logic, and paths to ensure code quality.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504140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7661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Grey Box Testing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6257211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 combination of black box and white box testing, using limited access to internal code.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109" y="389334"/>
            <a:ext cx="8939213" cy="392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Quality Assurance in the Software Development Life Cycle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109" y="1063704"/>
            <a:ext cx="705803" cy="11294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1605" y="1204793"/>
            <a:ext cx="1860113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Requirements Gathering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411605" y="1485543"/>
            <a:ext cx="1272468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Ensuring that quality attributes are defined and incorporated from the start.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09" y="2193131"/>
            <a:ext cx="705803" cy="11294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1605" y="2334220"/>
            <a:ext cx="15686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Design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411605" y="2614970"/>
            <a:ext cx="1272468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Reviewing designs for adherence to quality standards and best practices.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09" y="3322558"/>
            <a:ext cx="705803" cy="11294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1605" y="3463647"/>
            <a:ext cx="15686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Coding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1411605" y="3744397"/>
            <a:ext cx="1272468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Applying code reviews, static analysis, and unit testing to identify and prevent defects.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9" y="4451985"/>
            <a:ext cx="705803" cy="11294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11605" y="4593074"/>
            <a:ext cx="15686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Testing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1411605" y="4873823"/>
            <a:ext cx="1272468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Conducting a comprehensive suite of tests to validate functionality, performance, security, and usability.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09" y="5581412"/>
            <a:ext cx="705803" cy="112942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11605" y="5722501"/>
            <a:ext cx="15686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Deployment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1411605" y="6003250"/>
            <a:ext cx="1272468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Verifying the quality of the deployed software and monitoring performance in production.</a:t>
            </a:r>
            <a:endParaRPr lang="en-US" sz="11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9" y="6710839"/>
            <a:ext cx="705803" cy="112942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11605" y="6851928"/>
            <a:ext cx="15686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Maintenance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1411605" y="7132677"/>
            <a:ext cx="1272468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Performing regular updates, bug fixes, and enhancements to maintain software quality over time.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285" y="627698"/>
            <a:ext cx="7550229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Tools and Automation for Quality Assurance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85" y="2234089"/>
            <a:ext cx="569238" cy="569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3285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Bug Tracking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83285" y="3483769"/>
            <a:ext cx="3604379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Tools for managing and tracking defects discovered during testing.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136" y="2234089"/>
            <a:ext cx="569238" cy="5692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9136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Test Automation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29136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Software that automates repetitive testing tasks for efficiency and coverage.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85" y="5259467"/>
            <a:ext cx="569238" cy="5692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3285" y="6056352"/>
            <a:ext cx="324707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Performance Testing Tools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83285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Tools to measure and analyze software performance under various load and stress conditions.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136" y="5259467"/>
            <a:ext cx="569238" cy="5692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9136" y="6056352"/>
            <a:ext cx="269152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Security Testing Tools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29136" y="6509147"/>
            <a:ext cx="3604379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Specialized tools to identify and assess vulnerabilities in software systems.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879" y="800576"/>
            <a:ext cx="7569041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Challenges and Best Practices in SQA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73879" y="2388156"/>
            <a:ext cx="7569041" cy="5040868"/>
          </a:xfrm>
          <a:prstGeom prst="roundRect">
            <a:avLst>
              <a:gd name="adj" fmla="val 187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1499" y="2395776"/>
            <a:ext cx="7553801" cy="6450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06408" y="2538293"/>
            <a:ext cx="332327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Challenge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7119" y="2538293"/>
            <a:ext cx="332327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Best Practice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1499" y="3040856"/>
            <a:ext cx="7553801" cy="10051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06408" y="3183374"/>
            <a:ext cx="332327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Time Constraints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7119" y="3183374"/>
            <a:ext cx="3323273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Prioritize testing based on risk and impact.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1499" y="4045982"/>
            <a:ext cx="7553801" cy="10051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06408" y="4188500"/>
            <a:ext cx="332327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Limited Resources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7119" y="4188500"/>
            <a:ext cx="3323273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Optimize test automation and leverage open-source tools.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1499" y="5051108"/>
            <a:ext cx="7553801" cy="10051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06408" y="5193625"/>
            <a:ext cx="332327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Changing Requirements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7119" y="5193625"/>
            <a:ext cx="3323273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Implement agile testing practices and adapt quickly to changes.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1499" y="6056233"/>
            <a:ext cx="7553801" cy="13651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06408" y="6198751"/>
            <a:ext cx="332327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Complexity of Software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7119" y="6198751"/>
            <a:ext cx="3323273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Break down testing into manageable units and focus on key areas.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2024-09-25T09:16:49Z</dcterms:created>
  <dcterms:modified xsi:type="dcterms:W3CDTF">2024-09-25T09:16:49Z</dcterms:modified>
</cp:coreProperties>
</file>